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</p:sldIdLst>
  <p:sldSz cx="4895850" cy="3060700"/>
  <p:notesSz cx="6858000" cy="9144000"/>
  <p:defaultTextStyle>
    <a:defPPr>
      <a:defRPr lang="ja-JP"/>
    </a:defPPr>
    <a:lvl1pPr marL="0" algn="l" defTabSz="518129" rtl="0" eaLnBrk="1" latinLnBrk="0" hangingPunct="1">
      <a:defRPr kumimoji="1" sz="1020" kern="1200">
        <a:solidFill>
          <a:schemeClr val="tx1"/>
        </a:solidFill>
        <a:latin typeface="+mn-lt"/>
        <a:ea typeface="+mn-ea"/>
        <a:cs typeface="+mn-cs"/>
      </a:defRPr>
    </a:lvl1pPr>
    <a:lvl2pPr marL="259065" algn="l" defTabSz="518129" rtl="0" eaLnBrk="1" latinLnBrk="0" hangingPunct="1">
      <a:defRPr kumimoji="1" sz="1020" kern="1200">
        <a:solidFill>
          <a:schemeClr val="tx1"/>
        </a:solidFill>
        <a:latin typeface="+mn-lt"/>
        <a:ea typeface="+mn-ea"/>
        <a:cs typeface="+mn-cs"/>
      </a:defRPr>
    </a:lvl2pPr>
    <a:lvl3pPr marL="518129" algn="l" defTabSz="518129" rtl="0" eaLnBrk="1" latinLnBrk="0" hangingPunct="1">
      <a:defRPr kumimoji="1" sz="1020" kern="1200">
        <a:solidFill>
          <a:schemeClr val="tx1"/>
        </a:solidFill>
        <a:latin typeface="+mn-lt"/>
        <a:ea typeface="+mn-ea"/>
        <a:cs typeface="+mn-cs"/>
      </a:defRPr>
    </a:lvl3pPr>
    <a:lvl4pPr marL="777194" algn="l" defTabSz="518129" rtl="0" eaLnBrk="1" latinLnBrk="0" hangingPunct="1">
      <a:defRPr kumimoji="1" sz="1020" kern="1200">
        <a:solidFill>
          <a:schemeClr val="tx1"/>
        </a:solidFill>
        <a:latin typeface="+mn-lt"/>
        <a:ea typeface="+mn-ea"/>
        <a:cs typeface="+mn-cs"/>
      </a:defRPr>
    </a:lvl4pPr>
    <a:lvl5pPr marL="1036257" algn="l" defTabSz="518129" rtl="0" eaLnBrk="1" latinLnBrk="0" hangingPunct="1">
      <a:defRPr kumimoji="1" sz="1020" kern="1200">
        <a:solidFill>
          <a:schemeClr val="tx1"/>
        </a:solidFill>
        <a:latin typeface="+mn-lt"/>
        <a:ea typeface="+mn-ea"/>
        <a:cs typeface="+mn-cs"/>
      </a:defRPr>
    </a:lvl5pPr>
    <a:lvl6pPr marL="1295321" algn="l" defTabSz="518129" rtl="0" eaLnBrk="1" latinLnBrk="0" hangingPunct="1">
      <a:defRPr kumimoji="1" sz="1020" kern="1200">
        <a:solidFill>
          <a:schemeClr val="tx1"/>
        </a:solidFill>
        <a:latin typeface="+mn-lt"/>
        <a:ea typeface="+mn-ea"/>
        <a:cs typeface="+mn-cs"/>
      </a:defRPr>
    </a:lvl6pPr>
    <a:lvl7pPr marL="1554385" algn="l" defTabSz="518129" rtl="0" eaLnBrk="1" latinLnBrk="0" hangingPunct="1">
      <a:defRPr kumimoji="1" sz="1020" kern="1200">
        <a:solidFill>
          <a:schemeClr val="tx1"/>
        </a:solidFill>
        <a:latin typeface="+mn-lt"/>
        <a:ea typeface="+mn-ea"/>
        <a:cs typeface="+mn-cs"/>
      </a:defRPr>
    </a:lvl7pPr>
    <a:lvl8pPr marL="1813450" algn="l" defTabSz="518129" rtl="0" eaLnBrk="1" latinLnBrk="0" hangingPunct="1">
      <a:defRPr kumimoji="1" sz="1020" kern="1200">
        <a:solidFill>
          <a:schemeClr val="tx1"/>
        </a:solidFill>
        <a:latin typeface="+mn-lt"/>
        <a:ea typeface="+mn-ea"/>
        <a:cs typeface="+mn-cs"/>
      </a:defRPr>
    </a:lvl8pPr>
    <a:lvl9pPr marL="2072514" algn="l" defTabSz="518129" rtl="0" eaLnBrk="1" latinLnBrk="0" hangingPunct="1">
      <a:defRPr kumimoji="1" sz="102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3" autoAdjust="0"/>
    <p:restoredTop sz="94660"/>
  </p:normalViewPr>
  <p:slideViewPr>
    <p:cSldViewPr snapToGrid="0">
      <p:cViewPr>
        <p:scale>
          <a:sx n="160" d="100"/>
          <a:sy n="160" d="100"/>
        </p:scale>
        <p:origin x="702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981" y="500906"/>
            <a:ext cx="3671888" cy="1065577"/>
          </a:xfrm>
        </p:spPr>
        <p:txBody>
          <a:bodyPr anchor="b"/>
          <a:lstStyle>
            <a:lvl1pPr algn="ctr">
              <a:defRPr sz="241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981" y="1607576"/>
            <a:ext cx="3671888" cy="738960"/>
          </a:xfrm>
        </p:spPr>
        <p:txBody>
          <a:bodyPr/>
          <a:lstStyle>
            <a:lvl1pPr marL="0" indent="0" algn="ctr">
              <a:buNone/>
              <a:defRPr sz="964"/>
            </a:lvl1pPr>
            <a:lvl2pPr marL="183612" indent="0" algn="ctr">
              <a:buNone/>
              <a:defRPr sz="803"/>
            </a:lvl2pPr>
            <a:lvl3pPr marL="367223" indent="0" algn="ctr">
              <a:buNone/>
              <a:defRPr sz="723"/>
            </a:lvl3pPr>
            <a:lvl4pPr marL="550835" indent="0" algn="ctr">
              <a:buNone/>
              <a:defRPr sz="643"/>
            </a:lvl4pPr>
            <a:lvl5pPr marL="734446" indent="0" algn="ctr">
              <a:buNone/>
              <a:defRPr sz="643"/>
            </a:lvl5pPr>
            <a:lvl6pPr marL="918058" indent="0" algn="ctr">
              <a:buNone/>
              <a:defRPr sz="643"/>
            </a:lvl6pPr>
            <a:lvl7pPr marL="1101669" indent="0" algn="ctr">
              <a:buNone/>
              <a:defRPr sz="643"/>
            </a:lvl7pPr>
            <a:lvl8pPr marL="1285281" indent="0" algn="ctr">
              <a:buNone/>
              <a:defRPr sz="643"/>
            </a:lvl8pPr>
            <a:lvl9pPr marL="1468892" indent="0" algn="ctr">
              <a:buNone/>
              <a:defRPr sz="64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157BE-A8DC-4DA8-97CA-FF92DC4B3A1A}" type="datetimeFigureOut">
              <a:rPr kumimoji="1" lang="ja-JP" altLang="en-US" smtClean="0"/>
              <a:t>2020/6/18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923A7-50C7-40F8-9B5C-263DC78A83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9881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157BE-A8DC-4DA8-97CA-FF92DC4B3A1A}" type="datetimeFigureOut">
              <a:rPr kumimoji="1" lang="ja-JP" altLang="en-US" smtClean="0"/>
              <a:t>2020/6/18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923A7-50C7-40F8-9B5C-263DC78A83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9437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503592" y="162954"/>
            <a:ext cx="1055668" cy="2593802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6590" y="162954"/>
            <a:ext cx="3105805" cy="2593802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157BE-A8DC-4DA8-97CA-FF92DC4B3A1A}" type="datetimeFigureOut">
              <a:rPr kumimoji="1" lang="ja-JP" altLang="en-US" smtClean="0"/>
              <a:t>2020/6/18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923A7-50C7-40F8-9B5C-263DC78A83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8551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157BE-A8DC-4DA8-97CA-FF92DC4B3A1A}" type="datetimeFigureOut">
              <a:rPr kumimoji="1" lang="ja-JP" altLang="en-US" smtClean="0"/>
              <a:t>2020/6/18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923A7-50C7-40F8-9B5C-263DC78A83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7991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040" y="763050"/>
            <a:ext cx="4222671" cy="1273166"/>
          </a:xfrm>
        </p:spPr>
        <p:txBody>
          <a:bodyPr anchor="b"/>
          <a:lstStyle>
            <a:lvl1pPr>
              <a:defRPr sz="241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040" y="2048261"/>
            <a:ext cx="4222671" cy="669528"/>
          </a:xfrm>
        </p:spPr>
        <p:txBody>
          <a:bodyPr/>
          <a:lstStyle>
            <a:lvl1pPr marL="0" indent="0">
              <a:buNone/>
              <a:defRPr sz="964">
                <a:solidFill>
                  <a:schemeClr val="tx1">
                    <a:tint val="75000"/>
                  </a:schemeClr>
                </a:solidFill>
              </a:defRPr>
            </a:lvl1pPr>
            <a:lvl2pPr marL="183612" indent="0">
              <a:buNone/>
              <a:defRPr sz="803">
                <a:solidFill>
                  <a:schemeClr val="tx1">
                    <a:tint val="75000"/>
                  </a:schemeClr>
                </a:solidFill>
              </a:defRPr>
            </a:lvl2pPr>
            <a:lvl3pPr marL="367223" indent="0">
              <a:buNone/>
              <a:defRPr sz="723">
                <a:solidFill>
                  <a:schemeClr val="tx1">
                    <a:tint val="75000"/>
                  </a:schemeClr>
                </a:solidFill>
              </a:defRPr>
            </a:lvl3pPr>
            <a:lvl4pPr marL="550835" indent="0">
              <a:buNone/>
              <a:defRPr sz="643">
                <a:solidFill>
                  <a:schemeClr val="tx1">
                    <a:tint val="75000"/>
                  </a:schemeClr>
                </a:solidFill>
              </a:defRPr>
            </a:lvl4pPr>
            <a:lvl5pPr marL="734446" indent="0">
              <a:buNone/>
              <a:defRPr sz="643">
                <a:solidFill>
                  <a:schemeClr val="tx1">
                    <a:tint val="75000"/>
                  </a:schemeClr>
                </a:solidFill>
              </a:defRPr>
            </a:lvl5pPr>
            <a:lvl6pPr marL="918058" indent="0">
              <a:buNone/>
              <a:defRPr sz="643">
                <a:solidFill>
                  <a:schemeClr val="tx1">
                    <a:tint val="75000"/>
                  </a:schemeClr>
                </a:solidFill>
              </a:defRPr>
            </a:lvl6pPr>
            <a:lvl7pPr marL="1101669" indent="0">
              <a:buNone/>
              <a:defRPr sz="643">
                <a:solidFill>
                  <a:schemeClr val="tx1">
                    <a:tint val="75000"/>
                  </a:schemeClr>
                </a:solidFill>
              </a:defRPr>
            </a:lvl7pPr>
            <a:lvl8pPr marL="1285281" indent="0">
              <a:buNone/>
              <a:defRPr sz="643">
                <a:solidFill>
                  <a:schemeClr val="tx1">
                    <a:tint val="75000"/>
                  </a:schemeClr>
                </a:solidFill>
              </a:defRPr>
            </a:lvl8pPr>
            <a:lvl9pPr marL="1468892" indent="0">
              <a:buNone/>
              <a:defRPr sz="6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157BE-A8DC-4DA8-97CA-FF92DC4B3A1A}" type="datetimeFigureOut">
              <a:rPr kumimoji="1" lang="ja-JP" altLang="en-US" smtClean="0"/>
              <a:t>2020/6/18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923A7-50C7-40F8-9B5C-263DC78A83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3657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6590" y="814770"/>
            <a:ext cx="2080736" cy="194198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78524" y="814770"/>
            <a:ext cx="2080736" cy="194198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157BE-A8DC-4DA8-97CA-FF92DC4B3A1A}" type="datetimeFigureOut">
              <a:rPr kumimoji="1" lang="ja-JP" altLang="en-US" smtClean="0"/>
              <a:t>2020/6/18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923A7-50C7-40F8-9B5C-263DC78A83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2489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227" y="162954"/>
            <a:ext cx="4222671" cy="591594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7227" y="750297"/>
            <a:ext cx="2071174" cy="367709"/>
          </a:xfrm>
        </p:spPr>
        <p:txBody>
          <a:bodyPr anchor="b"/>
          <a:lstStyle>
            <a:lvl1pPr marL="0" indent="0">
              <a:buNone/>
              <a:defRPr sz="964" b="1"/>
            </a:lvl1pPr>
            <a:lvl2pPr marL="183612" indent="0">
              <a:buNone/>
              <a:defRPr sz="803" b="1"/>
            </a:lvl2pPr>
            <a:lvl3pPr marL="367223" indent="0">
              <a:buNone/>
              <a:defRPr sz="723" b="1"/>
            </a:lvl3pPr>
            <a:lvl4pPr marL="550835" indent="0">
              <a:buNone/>
              <a:defRPr sz="643" b="1"/>
            </a:lvl4pPr>
            <a:lvl5pPr marL="734446" indent="0">
              <a:buNone/>
              <a:defRPr sz="643" b="1"/>
            </a:lvl5pPr>
            <a:lvl6pPr marL="918058" indent="0">
              <a:buNone/>
              <a:defRPr sz="643" b="1"/>
            </a:lvl6pPr>
            <a:lvl7pPr marL="1101669" indent="0">
              <a:buNone/>
              <a:defRPr sz="643" b="1"/>
            </a:lvl7pPr>
            <a:lvl8pPr marL="1285281" indent="0">
              <a:buNone/>
              <a:defRPr sz="643" b="1"/>
            </a:lvl8pPr>
            <a:lvl9pPr marL="1468892" indent="0">
              <a:buNone/>
              <a:defRPr sz="64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7227" y="1118006"/>
            <a:ext cx="2071174" cy="164441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78524" y="750297"/>
            <a:ext cx="2081374" cy="367709"/>
          </a:xfrm>
        </p:spPr>
        <p:txBody>
          <a:bodyPr anchor="b"/>
          <a:lstStyle>
            <a:lvl1pPr marL="0" indent="0">
              <a:buNone/>
              <a:defRPr sz="964" b="1"/>
            </a:lvl1pPr>
            <a:lvl2pPr marL="183612" indent="0">
              <a:buNone/>
              <a:defRPr sz="803" b="1"/>
            </a:lvl2pPr>
            <a:lvl3pPr marL="367223" indent="0">
              <a:buNone/>
              <a:defRPr sz="723" b="1"/>
            </a:lvl3pPr>
            <a:lvl4pPr marL="550835" indent="0">
              <a:buNone/>
              <a:defRPr sz="643" b="1"/>
            </a:lvl4pPr>
            <a:lvl5pPr marL="734446" indent="0">
              <a:buNone/>
              <a:defRPr sz="643" b="1"/>
            </a:lvl5pPr>
            <a:lvl6pPr marL="918058" indent="0">
              <a:buNone/>
              <a:defRPr sz="643" b="1"/>
            </a:lvl6pPr>
            <a:lvl7pPr marL="1101669" indent="0">
              <a:buNone/>
              <a:defRPr sz="643" b="1"/>
            </a:lvl7pPr>
            <a:lvl8pPr marL="1285281" indent="0">
              <a:buNone/>
              <a:defRPr sz="643" b="1"/>
            </a:lvl8pPr>
            <a:lvl9pPr marL="1468892" indent="0">
              <a:buNone/>
              <a:defRPr sz="64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478524" y="1118006"/>
            <a:ext cx="2081374" cy="164441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157BE-A8DC-4DA8-97CA-FF92DC4B3A1A}" type="datetimeFigureOut">
              <a:rPr kumimoji="1" lang="ja-JP" altLang="en-US" smtClean="0"/>
              <a:t>2020/6/18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923A7-50C7-40F8-9B5C-263DC78A83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0500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157BE-A8DC-4DA8-97CA-FF92DC4B3A1A}" type="datetimeFigureOut">
              <a:rPr kumimoji="1" lang="ja-JP" altLang="en-US" smtClean="0"/>
              <a:t>2020/6/18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923A7-50C7-40F8-9B5C-263DC78A83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2467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157BE-A8DC-4DA8-97CA-FF92DC4B3A1A}" type="datetimeFigureOut">
              <a:rPr kumimoji="1" lang="ja-JP" altLang="en-US" smtClean="0"/>
              <a:t>2020/6/18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923A7-50C7-40F8-9B5C-263DC78A83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3926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228" y="204047"/>
            <a:ext cx="1579039" cy="714163"/>
          </a:xfrm>
        </p:spPr>
        <p:txBody>
          <a:bodyPr anchor="b"/>
          <a:lstStyle>
            <a:lvl1pPr>
              <a:defRPr sz="128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1374" y="440684"/>
            <a:ext cx="2478524" cy="2175081"/>
          </a:xfrm>
        </p:spPr>
        <p:txBody>
          <a:bodyPr/>
          <a:lstStyle>
            <a:lvl1pPr>
              <a:defRPr sz="1285"/>
            </a:lvl1pPr>
            <a:lvl2pPr>
              <a:defRPr sz="1124"/>
            </a:lvl2pPr>
            <a:lvl3pPr>
              <a:defRPr sz="964"/>
            </a:lvl3pPr>
            <a:lvl4pPr>
              <a:defRPr sz="803"/>
            </a:lvl4pPr>
            <a:lvl5pPr>
              <a:defRPr sz="803"/>
            </a:lvl5pPr>
            <a:lvl6pPr>
              <a:defRPr sz="803"/>
            </a:lvl6pPr>
            <a:lvl7pPr>
              <a:defRPr sz="803"/>
            </a:lvl7pPr>
            <a:lvl8pPr>
              <a:defRPr sz="803"/>
            </a:lvl8pPr>
            <a:lvl9pPr>
              <a:defRPr sz="80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7228" y="918210"/>
            <a:ext cx="1579039" cy="1701098"/>
          </a:xfrm>
        </p:spPr>
        <p:txBody>
          <a:bodyPr/>
          <a:lstStyle>
            <a:lvl1pPr marL="0" indent="0">
              <a:buNone/>
              <a:defRPr sz="643"/>
            </a:lvl1pPr>
            <a:lvl2pPr marL="183612" indent="0">
              <a:buNone/>
              <a:defRPr sz="562"/>
            </a:lvl2pPr>
            <a:lvl3pPr marL="367223" indent="0">
              <a:buNone/>
              <a:defRPr sz="482"/>
            </a:lvl3pPr>
            <a:lvl4pPr marL="550835" indent="0">
              <a:buNone/>
              <a:defRPr sz="402"/>
            </a:lvl4pPr>
            <a:lvl5pPr marL="734446" indent="0">
              <a:buNone/>
              <a:defRPr sz="402"/>
            </a:lvl5pPr>
            <a:lvl6pPr marL="918058" indent="0">
              <a:buNone/>
              <a:defRPr sz="402"/>
            </a:lvl6pPr>
            <a:lvl7pPr marL="1101669" indent="0">
              <a:buNone/>
              <a:defRPr sz="402"/>
            </a:lvl7pPr>
            <a:lvl8pPr marL="1285281" indent="0">
              <a:buNone/>
              <a:defRPr sz="402"/>
            </a:lvl8pPr>
            <a:lvl9pPr marL="1468892" indent="0">
              <a:buNone/>
              <a:defRPr sz="40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157BE-A8DC-4DA8-97CA-FF92DC4B3A1A}" type="datetimeFigureOut">
              <a:rPr kumimoji="1" lang="ja-JP" altLang="en-US" smtClean="0"/>
              <a:t>2020/6/18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923A7-50C7-40F8-9B5C-263DC78A83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0553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228" y="204047"/>
            <a:ext cx="1579039" cy="714163"/>
          </a:xfrm>
        </p:spPr>
        <p:txBody>
          <a:bodyPr anchor="b"/>
          <a:lstStyle>
            <a:lvl1pPr>
              <a:defRPr sz="128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081374" y="440684"/>
            <a:ext cx="2478524" cy="2175081"/>
          </a:xfrm>
        </p:spPr>
        <p:txBody>
          <a:bodyPr anchor="t"/>
          <a:lstStyle>
            <a:lvl1pPr marL="0" indent="0">
              <a:buNone/>
              <a:defRPr sz="1285"/>
            </a:lvl1pPr>
            <a:lvl2pPr marL="183612" indent="0">
              <a:buNone/>
              <a:defRPr sz="1124"/>
            </a:lvl2pPr>
            <a:lvl3pPr marL="367223" indent="0">
              <a:buNone/>
              <a:defRPr sz="964"/>
            </a:lvl3pPr>
            <a:lvl4pPr marL="550835" indent="0">
              <a:buNone/>
              <a:defRPr sz="803"/>
            </a:lvl4pPr>
            <a:lvl5pPr marL="734446" indent="0">
              <a:buNone/>
              <a:defRPr sz="803"/>
            </a:lvl5pPr>
            <a:lvl6pPr marL="918058" indent="0">
              <a:buNone/>
              <a:defRPr sz="803"/>
            </a:lvl6pPr>
            <a:lvl7pPr marL="1101669" indent="0">
              <a:buNone/>
              <a:defRPr sz="803"/>
            </a:lvl7pPr>
            <a:lvl8pPr marL="1285281" indent="0">
              <a:buNone/>
              <a:defRPr sz="803"/>
            </a:lvl8pPr>
            <a:lvl9pPr marL="1468892" indent="0">
              <a:buNone/>
              <a:defRPr sz="803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7228" y="918210"/>
            <a:ext cx="1579039" cy="1701098"/>
          </a:xfrm>
        </p:spPr>
        <p:txBody>
          <a:bodyPr/>
          <a:lstStyle>
            <a:lvl1pPr marL="0" indent="0">
              <a:buNone/>
              <a:defRPr sz="643"/>
            </a:lvl1pPr>
            <a:lvl2pPr marL="183612" indent="0">
              <a:buNone/>
              <a:defRPr sz="562"/>
            </a:lvl2pPr>
            <a:lvl3pPr marL="367223" indent="0">
              <a:buNone/>
              <a:defRPr sz="482"/>
            </a:lvl3pPr>
            <a:lvl4pPr marL="550835" indent="0">
              <a:buNone/>
              <a:defRPr sz="402"/>
            </a:lvl4pPr>
            <a:lvl5pPr marL="734446" indent="0">
              <a:buNone/>
              <a:defRPr sz="402"/>
            </a:lvl5pPr>
            <a:lvl6pPr marL="918058" indent="0">
              <a:buNone/>
              <a:defRPr sz="402"/>
            </a:lvl6pPr>
            <a:lvl7pPr marL="1101669" indent="0">
              <a:buNone/>
              <a:defRPr sz="402"/>
            </a:lvl7pPr>
            <a:lvl8pPr marL="1285281" indent="0">
              <a:buNone/>
              <a:defRPr sz="402"/>
            </a:lvl8pPr>
            <a:lvl9pPr marL="1468892" indent="0">
              <a:buNone/>
              <a:defRPr sz="40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157BE-A8DC-4DA8-97CA-FF92DC4B3A1A}" type="datetimeFigureOut">
              <a:rPr kumimoji="1" lang="ja-JP" altLang="en-US" smtClean="0"/>
              <a:t>2020/6/18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923A7-50C7-40F8-9B5C-263DC78A83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9301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6590" y="162954"/>
            <a:ext cx="4222671" cy="5915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6590" y="814770"/>
            <a:ext cx="4222671" cy="19419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6590" y="2836816"/>
            <a:ext cx="1101566" cy="1629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157BE-A8DC-4DA8-97CA-FF92DC4B3A1A}" type="datetimeFigureOut">
              <a:rPr kumimoji="1" lang="ja-JP" altLang="en-US" smtClean="0"/>
              <a:t>2020/6/18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21751" y="2836816"/>
            <a:ext cx="1652349" cy="1629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57694" y="2836816"/>
            <a:ext cx="1101566" cy="1629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923A7-50C7-40F8-9B5C-263DC78A83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4116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367223" rtl="0" eaLnBrk="1" latinLnBrk="0" hangingPunct="1">
        <a:lnSpc>
          <a:spcPct val="90000"/>
        </a:lnSpc>
        <a:spcBef>
          <a:spcPct val="0"/>
        </a:spcBef>
        <a:buNone/>
        <a:defRPr kumimoji="1" sz="17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806" indent="-91806" algn="l" defTabSz="367223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kumimoji="1" sz="1124" kern="1200">
          <a:solidFill>
            <a:schemeClr val="tx1"/>
          </a:solidFill>
          <a:latin typeface="+mn-lt"/>
          <a:ea typeface="+mn-ea"/>
          <a:cs typeface="+mn-cs"/>
        </a:defRPr>
      </a:lvl1pPr>
      <a:lvl2pPr marL="275417" indent="-91806" algn="l" defTabSz="367223" rtl="0" eaLnBrk="1" latinLnBrk="0" hangingPunct="1">
        <a:lnSpc>
          <a:spcPct val="90000"/>
        </a:lnSpc>
        <a:spcBef>
          <a:spcPts val="201"/>
        </a:spcBef>
        <a:buFont typeface="Arial" panose="020B0604020202020204" pitchFamily="34" charset="0"/>
        <a:buChar char="•"/>
        <a:defRPr kumimoji="1" sz="964" kern="1200">
          <a:solidFill>
            <a:schemeClr val="tx1"/>
          </a:solidFill>
          <a:latin typeface="+mn-lt"/>
          <a:ea typeface="+mn-ea"/>
          <a:cs typeface="+mn-cs"/>
        </a:defRPr>
      </a:lvl2pPr>
      <a:lvl3pPr marL="459029" indent="-91806" algn="l" defTabSz="367223" rtl="0" eaLnBrk="1" latinLnBrk="0" hangingPunct="1">
        <a:lnSpc>
          <a:spcPct val="90000"/>
        </a:lnSpc>
        <a:spcBef>
          <a:spcPts val="201"/>
        </a:spcBef>
        <a:buFont typeface="Arial" panose="020B0604020202020204" pitchFamily="34" charset="0"/>
        <a:buChar char="•"/>
        <a:defRPr kumimoji="1" sz="803" kern="1200">
          <a:solidFill>
            <a:schemeClr val="tx1"/>
          </a:solidFill>
          <a:latin typeface="+mn-lt"/>
          <a:ea typeface="+mn-ea"/>
          <a:cs typeface="+mn-cs"/>
        </a:defRPr>
      </a:lvl3pPr>
      <a:lvl4pPr marL="642640" indent="-91806" algn="l" defTabSz="367223" rtl="0" eaLnBrk="1" latinLnBrk="0" hangingPunct="1">
        <a:lnSpc>
          <a:spcPct val="90000"/>
        </a:lnSpc>
        <a:spcBef>
          <a:spcPts val="201"/>
        </a:spcBef>
        <a:buFont typeface="Arial" panose="020B0604020202020204" pitchFamily="34" charset="0"/>
        <a:buChar char="•"/>
        <a:defRPr kumimoji="1" sz="723" kern="1200">
          <a:solidFill>
            <a:schemeClr val="tx1"/>
          </a:solidFill>
          <a:latin typeface="+mn-lt"/>
          <a:ea typeface="+mn-ea"/>
          <a:cs typeface="+mn-cs"/>
        </a:defRPr>
      </a:lvl4pPr>
      <a:lvl5pPr marL="826252" indent="-91806" algn="l" defTabSz="367223" rtl="0" eaLnBrk="1" latinLnBrk="0" hangingPunct="1">
        <a:lnSpc>
          <a:spcPct val="90000"/>
        </a:lnSpc>
        <a:spcBef>
          <a:spcPts val="201"/>
        </a:spcBef>
        <a:buFont typeface="Arial" panose="020B0604020202020204" pitchFamily="34" charset="0"/>
        <a:buChar char="•"/>
        <a:defRPr kumimoji="1" sz="723" kern="1200">
          <a:solidFill>
            <a:schemeClr val="tx1"/>
          </a:solidFill>
          <a:latin typeface="+mn-lt"/>
          <a:ea typeface="+mn-ea"/>
          <a:cs typeface="+mn-cs"/>
        </a:defRPr>
      </a:lvl5pPr>
      <a:lvl6pPr marL="1009863" indent="-91806" algn="l" defTabSz="367223" rtl="0" eaLnBrk="1" latinLnBrk="0" hangingPunct="1">
        <a:lnSpc>
          <a:spcPct val="90000"/>
        </a:lnSpc>
        <a:spcBef>
          <a:spcPts val="201"/>
        </a:spcBef>
        <a:buFont typeface="Arial" panose="020B0604020202020204" pitchFamily="34" charset="0"/>
        <a:buChar char="•"/>
        <a:defRPr kumimoji="1" sz="723" kern="1200">
          <a:solidFill>
            <a:schemeClr val="tx1"/>
          </a:solidFill>
          <a:latin typeface="+mn-lt"/>
          <a:ea typeface="+mn-ea"/>
          <a:cs typeface="+mn-cs"/>
        </a:defRPr>
      </a:lvl6pPr>
      <a:lvl7pPr marL="1193475" indent="-91806" algn="l" defTabSz="367223" rtl="0" eaLnBrk="1" latinLnBrk="0" hangingPunct="1">
        <a:lnSpc>
          <a:spcPct val="90000"/>
        </a:lnSpc>
        <a:spcBef>
          <a:spcPts val="201"/>
        </a:spcBef>
        <a:buFont typeface="Arial" panose="020B0604020202020204" pitchFamily="34" charset="0"/>
        <a:buChar char="•"/>
        <a:defRPr kumimoji="1" sz="723" kern="1200">
          <a:solidFill>
            <a:schemeClr val="tx1"/>
          </a:solidFill>
          <a:latin typeface="+mn-lt"/>
          <a:ea typeface="+mn-ea"/>
          <a:cs typeface="+mn-cs"/>
        </a:defRPr>
      </a:lvl7pPr>
      <a:lvl8pPr marL="1377086" indent="-91806" algn="l" defTabSz="367223" rtl="0" eaLnBrk="1" latinLnBrk="0" hangingPunct="1">
        <a:lnSpc>
          <a:spcPct val="90000"/>
        </a:lnSpc>
        <a:spcBef>
          <a:spcPts val="201"/>
        </a:spcBef>
        <a:buFont typeface="Arial" panose="020B0604020202020204" pitchFamily="34" charset="0"/>
        <a:buChar char="•"/>
        <a:defRPr kumimoji="1" sz="723" kern="1200">
          <a:solidFill>
            <a:schemeClr val="tx1"/>
          </a:solidFill>
          <a:latin typeface="+mn-lt"/>
          <a:ea typeface="+mn-ea"/>
          <a:cs typeface="+mn-cs"/>
        </a:defRPr>
      </a:lvl8pPr>
      <a:lvl9pPr marL="1560698" indent="-91806" algn="l" defTabSz="367223" rtl="0" eaLnBrk="1" latinLnBrk="0" hangingPunct="1">
        <a:lnSpc>
          <a:spcPct val="90000"/>
        </a:lnSpc>
        <a:spcBef>
          <a:spcPts val="201"/>
        </a:spcBef>
        <a:buFont typeface="Arial" panose="020B0604020202020204" pitchFamily="34" charset="0"/>
        <a:buChar char="•"/>
        <a:defRPr kumimoji="1" sz="7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7223" rtl="0" eaLnBrk="1" latinLnBrk="0" hangingPunct="1">
        <a:defRPr kumimoji="1" sz="723" kern="1200">
          <a:solidFill>
            <a:schemeClr val="tx1"/>
          </a:solidFill>
          <a:latin typeface="+mn-lt"/>
          <a:ea typeface="+mn-ea"/>
          <a:cs typeface="+mn-cs"/>
        </a:defRPr>
      </a:lvl1pPr>
      <a:lvl2pPr marL="183612" algn="l" defTabSz="367223" rtl="0" eaLnBrk="1" latinLnBrk="0" hangingPunct="1">
        <a:defRPr kumimoji="1" sz="723" kern="1200">
          <a:solidFill>
            <a:schemeClr val="tx1"/>
          </a:solidFill>
          <a:latin typeface="+mn-lt"/>
          <a:ea typeface="+mn-ea"/>
          <a:cs typeface="+mn-cs"/>
        </a:defRPr>
      </a:lvl2pPr>
      <a:lvl3pPr marL="367223" algn="l" defTabSz="367223" rtl="0" eaLnBrk="1" latinLnBrk="0" hangingPunct="1">
        <a:defRPr kumimoji="1" sz="723" kern="1200">
          <a:solidFill>
            <a:schemeClr val="tx1"/>
          </a:solidFill>
          <a:latin typeface="+mn-lt"/>
          <a:ea typeface="+mn-ea"/>
          <a:cs typeface="+mn-cs"/>
        </a:defRPr>
      </a:lvl3pPr>
      <a:lvl4pPr marL="550835" algn="l" defTabSz="367223" rtl="0" eaLnBrk="1" latinLnBrk="0" hangingPunct="1">
        <a:defRPr kumimoji="1" sz="723" kern="1200">
          <a:solidFill>
            <a:schemeClr val="tx1"/>
          </a:solidFill>
          <a:latin typeface="+mn-lt"/>
          <a:ea typeface="+mn-ea"/>
          <a:cs typeface="+mn-cs"/>
        </a:defRPr>
      </a:lvl4pPr>
      <a:lvl5pPr marL="734446" algn="l" defTabSz="367223" rtl="0" eaLnBrk="1" latinLnBrk="0" hangingPunct="1">
        <a:defRPr kumimoji="1" sz="723" kern="1200">
          <a:solidFill>
            <a:schemeClr val="tx1"/>
          </a:solidFill>
          <a:latin typeface="+mn-lt"/>
          <a:ea typeface="+mn-ea"/>
          <a:cs typeface="+mn-cs"/>
        </a:defRPr>
      </a:lvl5pPr>
      <a:lvl6pPr marL="918058" algn="l" defTabSz="367223" rtl="0" eaLnBrk="1" latinLnBrk="0" hangingPunct="1">
        <a:defRPr kumimoji="1" sz="723" kern="1200">
          <a:solidFill>
            <a:schemeClr val="tx1"/>
          </a:solidFill>
          <a:latin typeface="+mn-lt"/>
          <a:ea typeface="+mn-ea"/>
          <a:cs typeface="+mn-cs"/>
        </a:defRPr>
      </a:lvl6pPr>
      <a:lvl7pPr marL="1101669" algn="l" defTabSz="367223" rtl="0" eaLnBrk="1" latinLnBrk="0" hangingPunct="1">
        <a:defRPr kumimoji="1" sz="723" kern="1200">
          <a:solidFill>
            <a:schemeClr val="tx1"/>
          </a:solidFill>
          <a:latin typeface="+mn-lt"/>
          <a:ea typeface="+mn-ea"/>
          <a:cs typeface="+mn-cs"/>
        </a:defRPr>
      </a:lvl7pPr>
      <a:lvl8pPr marL="1285281" algn="l" defTabSz="367223" rtl="0" eaLnBrk="1" latinLnBrk="0" hangingPunct="1">
        <a:defRPr kumimoji="1" sz="723" kern="1200">
          <a:solidFill>
            <a:schemeClr val="tx1"/>
          </a:solidFill>
          <a:latin typeface="+mn-lt"/>
          <a:ea typeface="+mn-ea"/>
          <a:cs typeface="+mn-cs"/>
        </a:defRPr>
      </a:lvl8pPr>
      <a:lvl9pPr marL="1468892" algn="l" defTabSz="367223" rtl="0" eaLnBrk="1" latinLnBrk="0" hangingPunct="1">
        <a:defRPr kumimoji="1" sz="7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76" t="22545" r="12673" b="12084"/>
          <a:stretch/>
        </p:blipFill>
        <p:spPr>
          <a:xfrm>
            <a:off x="-46853" y="-55533"/>
            <a:ext cx="4942703" cy="31780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72676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0</Words>
  <Application>Microsoft Office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owner</dc:creator>
  <cp:lastModifiedBy>owner</cp:lastModifiedBy>
  <cp:revision>4</cp:revision>
  <dcterms:created xsi:type="dcterms:W3CDTF">2020-06-18T07:32:17Z</dcterms:created>
  <dcterms:modified xsi:type="dcterms:W3CDTF">2020-06-18T07:50:00Z</dcterms:modified>
</cp:coreProperties>
</file>